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15720"/>
            <a:ext cx="9143280" cy="65271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257480" y="2451240"/>
            <a:ext cx="6971760" cy="14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 Je place des nombres sur une droite graduée.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69" name="Groupe 50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370" name="Connecteur droit 51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1" name="Connecteur droit 52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2" name="Connecteur droit 53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3" name="Connecteur droit 54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4" name="Connecteur droit 55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5" name="Connecteur droit 56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6" name="Connecteur droit 57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7" name="Connecteur droit 58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8" name="Connecteur droit 60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79" name="Connecteur droit 61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0" name="Connecteur droit 62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1" name="Connecteur droit 63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82" name="Connecteur droit 67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3" name="Connecteur droit 68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4" name="Connecteur droit 69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5" name="Connecteur droit 70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6" name="Connecteur droit 72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7" name="Connecteur droit 73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8" name="Connecteur droit 74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89" name="Connecteur droit 75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0" name="Connecteur droit 76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1" name="Connecteur droit 77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92" name="Connecteur droit 78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3" name="Connecteur droit 79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4" name="Connecteur droit 80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5" name="Connecteur droit 81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6" name="Connecteur droit 82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7" name="Connecteur droit 83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8" name="Connecteur droit 84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9" name="Connecteur droit 85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0" name="Connecteur droit 86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1" name="Connecteur droit 87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402" name="Larme 3"/>
          <p:cNvSpPr/>
          <p:nvPr/>
        </p:nvSpPr>
        <p:spPr>
          <a:xfrm rot="8191200">
            <a:off x="3420360" y="32940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3" name="ZoneTexte 4"/>
          <p:cNvSpPr/>
          <p:nvPr/>
        </p:nvSpPr>
        <p:spPr>
          <a:xfrm>
            <a:off x="3454920" y="3338280"/>
            <a:ext cx="445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ZoneTexte 5"/>
          <p:cNvSpPr/>
          <p:nvPr/>
        </p:nvSpPr>
        <p:spPr>
          <a:xfrm>
            <a:off x="1796040" y="3262680"/>
            <a:ext cx="11768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28 000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ZoneTexte 6"/>
          <p:cNvSpPr/>
          <p:nvPr/>
        </p:nvSpPr>
        <p:spPr>
          <a:xfrm>
            <a:off x="5969520" y="3273480"/>
            <a:ext cx="1141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38 000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8" name="Groupe 6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409" name="Connecteur droit 7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0" name="Connecteur droit 8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1" name="Connecteur droit 9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2" name="Connecteur droit 10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3" name="Connecteur droit 11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4" name="Connecteur droit 12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5" name="Connecteur droit 13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6" name="Connecteur droit 14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7" name="Connecteur droit 15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8" name="Connecteur droit 16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9" name="Connecteur droit 17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0" name="Connecteur droit 18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421" name="Connecteur droit 19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2" name="Connecteur droit 20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3" name="Connecteur droit 21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4" name="Connecteur droit 22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5" name="Connecteur droit 23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6" name="Connecteur droit 24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7" name="Connecteur droit 25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8" name="Connecteur droit 26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9" name="Connecteur droit 27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0" name="Connecteur droit 28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431" name="Connecteur droit 29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2" name="Connecteur droit 30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3" name="Connecteur droit 31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4" name="Connecteur droit 32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5" name="Connecteur droit 33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6" name="Connecteur droit 34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7" name="Connecteur droit 35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8" name="Connecteur droit 36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39" name="Connecteur droit 37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0" name="Connecteur droit 38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441" name="Larme 3"/>
          <p:cNvSpPr/>
          <p:nvPr/>
        </p:nvSpPr>
        <p:spPr>
          <a:xfrm rot="8191200">
            <a:off x="3420360" y="32940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2" name="ZoneTexte 40"/>
          <p:cNvSpPr/>
          <p:nvPr/>
        </p:nvSpPr>
        <p:spPr>
          <a:xfrm>
            <a:off x="3208320" y="3293280"/>
            <a:ext cx="1111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31 000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ZoneTexte 4"/>
          <p:cNvSpPr/>
          <p:nvPr/>
        </p:nvSpPr>
        <p:spPr>
          <a:xfrm>
            <a:off x="1796040" y="3262680"/>
            <a:ext cx="11768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28 000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ZoneTexte 5"/>
          <p:cNvSpPr/>
          <p:nvPr/>
        </p:nvSpPr>
        <p:spPr>
          <a:xfrm>
            <a:off x="5969520" y="3273480"/>
            <a:ext cx="1141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38 000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34960" y="338400"/>
            <a:ext cx="853524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et trouve comment la droite est graduée.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9" name="Groupe 50"/>
          <p:cNvGrpSpPr/>
          <p:nvPr/>
        </p:nvGrpSpPr>
        <p:grpSpPr>
          <a:xfrm>
            <a:off x="-1851840" y="3777480"/>
            <a:ext cx="12603240" cy="597240"/>
            <a:chOff x="-1851840" y="3777480"/>
            <a:chExt cx="12603240" cy="597240"/>
          </a:xfrm>
        </p:grpSpPr>
        <p:cxnSp>
          <p:nvCxnSpPr>
            <p:cNvPr id="50" name="Connecteur droit 51"/>
            <p:cNvCxnSpPr/>
            <p:nvPr/>
          </p:nvCxnSpPr>
          <p:spPr>
            <a:xfrm>
              <a:off x="-1851840" y="436788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" name="Connecteur droit 52"/>
            <p:cNvCxnSpPr/>
            <p:nvPr/>
          </p:nvCxnSpPr>
          <p:spPr>
            <a:xfrm>
              <a:off x="-1847160" y="377748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" name="Connecteur droit 53"/>
            <p:cNvCxnSpPr/>
            <p:nvPr/>
          </p:nvCxnSpPr>
          <p:spPr>
            <a:xfrm>
              <a:off x="-14317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3" name="Connecteur droit 54"/>
            <p:cNvCxnSpPr/>
            <p:nvPr/>
          </p:nvCxnSpPr>
          <p:spPr>
            <a:xfrm>
              <a:off x="-10116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4" name="Connecteur droit 55"/>
            <p:cNvCxnSpPr/>
            <p:nvPr/>
          </p:nvCxnSpPr>
          <p:spPr>
            <a:xfrm>
              <a:off x="-5914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" name="Connecteur droit 56"/>
            <p:cNvCxnSpPr/>
            <p:nvPr/>
          </p:nvCxnSpPr>
          <p:spPr>
            <a:xfrm>
              <a:off x="-1713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" name="Connecteur droit 57"/>
            <p:cNvCxnSpPr/>
            <p:nvPr/>
          </p:nvCxnSpPr>
          <p:spPr>
            <a:xfrm>
              <a:off x="2484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" name="Connecteur droit 58"/>
            <p:cNvCxnSpPr/>
            <p:nvPr/>
          </p:nvCxnSpPr>
          <p:spPr>
            <a:xfrm>
              <a:off x="6685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8" name="Connecteur droit 60"/>
            <p:cNvCxnSpPr/>
            <p:nvPr/>
          </p:nvCxnSpPr>
          <p:spPr>
            <a:xfrm>
              <a:off x="10886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9" name="Connecteur droit 61"/>
            <p:cNvCxnSpPr/>
            <p:nvPr/>
          </p:nvCxnSpPr>
          <p:spPr>
            <a:xfrm>
              <a:off x="15087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0" name="Connecteur droit 62"/>
            <p:cNvCxnSpPr/>
            <p:nvPr/>
          </p:nvCxnSpPr>
          <p:spPr>
            <a:xfrm>
              <a:off x="19288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1" name="Connecteur droit 63"/>
            <p:cNvCxnSpPr/>
            <p:nvPr/>
          </p:nvCxnSpPr>
          <p:spPr>
            <a:xfrm>
              <a:off x="2349000" y="377748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62" name="Connecteur droit 67"/>
            <p:cNvCxnSpPr/>
            <p:nvPr/>
          </p:nvCxnSpPr>
          <p:spPr>
            <a:xfrm>
              <a:off x="27691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3" name="Connecteur droit 68"/>
            <p:cNvCxnSpPr/>
            <p:nvPr/>
          </p:nvCxnSpPr>
          <p:spPr>
            <a:xfrm>
              <a:off x="31888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4" name="Connecteur droit 69"/>
            <p:cNvCxnSpPr/>
            <p:nvPr/>
          </p:nvCxnSpPr>
          <p:spPr>
            <a:xfrm>
              <a:off x="36090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5" name="Connecteur droit 70"/>
            <p:cNvCxnSpPr/>
            <p:nvPr/>
          </p:nvCxnSpPr>
          <p:spPr>
            <a:xfrm>
              <a:off x="40291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6" name="Connecteur droit 72"/>
            <p:cNvCxnSpPr/>
            <p:nvPr/>
          </p:nvCxnSpPr>
          <p:spPr>
            <a:xfrm>
              <a:off x="44492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7" name="Connecteur droit 73"/>
            <p:cNvCxnSpPr/>
            <p:nvPr/>
          </p:nvCxnSpPr>
          <p:spPr>
            <a:xfrm>
              <a:off x="48693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8" name="Connecteur droit 74"/>
            <p:cNvCxnSpPr/>
            <p:nvPr/>
          </p:nvCxnSpPr>
          <p:spPr>
            <a:xfrm>
              <a:off x="52894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9" name="Connecteur droit 75"/>
            <p:cNvCxnSpPr/>
            <p:nvPr/>
          </p:nvCxnSpPr>
          <p:spPr>
            <a:xfrm>
              <a:off x="57096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0" name="Connecteur droit 76"/>
            <p:cNvCxnSpPr/>
            <p:nvPr/>
          </p:nvCxnSpPr>
          <p:spPr>
            <a:xfrm>
              <a:off x="61297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1" name="Connecteur droit 77"/>
            <p:cNvCxnSpPr/>
            <p:nvPr/>
          </p:nvCxnSpPr>
          <p:spPr>
            <a:xfrm>
              <a:off x="6540840" y="378432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72" name="Connecteur droit 78"/>
            <p:cNvCxnSpPr/>
            <p:nvPr/>
          </p:nvCxnSpPr>
          <p:spPr>
            <a:xfrm>
              <a:off x="69699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3" name="Connecteur droit 79"/>
            <p:cNvCxnSpPr/>
            <p:nvPr/>
          </p:nvCxnSpPr>
          <p:spPr>
            <a:xfrm>
              <a:off x="73900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4" name="Connecteur droit 80"/>
            <p:cNvCxnSpPr/>
            <p:nvPr/>
          </p:nvCxnSpPr>
          <p:spPr>
            <a:xfrm>
              <a:off x="78102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5" name="Connecteur droit 81"/>
            <p:cNvCxnSpPr/>
            <p:nvPr/>
          </p:nvCxnSpPr>
          <p:spPr>
            <a:xfrm>
              <a:off x="82303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6" name="Connecteur droit 82"/>
            <p:cNvCxnSpPr/>
            <p:nvPr/>
          </p:nvCxnSpPr>
          <p:spPr>
            <a:xfrm>
              <a:off x="86504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7" name="Connecteur droit 83"/>
            <p:cNvCxnSpPr/>
            <p:nvPr/>
          </p:nvCxnSpPr>
          <p:spPr>
            <a:xfrm>
              <a:off x="90705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8" name="Connecteur droit 84"/>
            <p:cNvCxnSpPr/>
            <p:nvPr/>
          </p:nvCxnSpPr>
          <p:spPr>
            <a:xfrm>
              <a:off x="94906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9" name="Connecteur droit 85"/>
            <p:cNvCxnSpPr/>
            <p:nvPr/>
          </p:nvCxnSpPr>
          <p:spPr>
            <a:xfrm>
              <a:off x="99108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0" name="Connecteur droit 86"/>
            <p:cNvCxnSpPr/>
            <p:nvPr/>
          </p:nvCxnSpPr>
          <p:spPr>
            <a:xfrm>
              <a:off x="103309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1" name="Connecteur droit 87"/>
            <p:cNvCxnSpPr/>
            <p:nvPr/>
          </p:nvCxnSpPr>
          <p:spPr>
            <a:xfrm>
              <a:off x="10751040" y="378432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82" name="ZoneTexte 88"/>
          <p:cNvSpPr/>
          <p:nvPr/>
        </p:nvSpPr>
        <p:spPr>
          <a:xfrm>
            <a:off x="1847520" y="3251880"/>
            <a:ext cx="1001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ZoneTexte 90"/>
          <p:cNvSpPr/>
          <p:nvPr/>
        </p:nvSpPr>
        <p:spPr>
          <a:xfrm>
            <a:off x="6041520" y="3225240"/>
            <a:ext cx="928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86259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droite est graduée de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itre 1"/>
          <p:cNvSpPr/>
          <p:nvPr/>
        </p:nvSpPr>
        <p:spPr>
          <a:xfrm>
            <a:off x="5146560" y="181800"/>
            <a:ext cx="3568320" cy="98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100 en 100.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8" name="Groupe 2"/>
          <p:cNvGrpSpPr/>
          <p:nvPr/>
        </p:nvGrpSpPr>
        <p:grpSpPr>
          <a:xfrm>
            <a:off x="-1851840" y="3777480"/>
            <a:ext cx="12603240" cy="597240"/>
            <a:chOff x="-1851840" y="3777480"/>
            <a:chExt cx="12603240" cy="597240"/>
          </a:xfrm>
        </p:grpSpPr>
        <p:cxnSp>
          <p:nvCxnSpPr>
            <p:cNvPr id="89" name="Connecteur droit 45"/>
            <p:cNvCxnSpPr/>
            <p:nvPr/>
          </p:nvCxnSpPr>
          <p:spPr>
            <a:xfrm>
              <a:off x="-1851840" y="436788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0" name="Connecteur droit 50"/>
            <p:cNvCxnSpPr/>
            <p:nvPr/>
          </p:nvCxnSpPr>
          <p:spPr>
            <a:xfrm>
              <a:off x="-1847160" y="377748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1" name="Connecteur droit 51"/>
            <p:cNvCxnSpPr/>
            <p:nvPr/>
          </p:nvCxnSpPr>
          <p:spPr>
            <a:xfrm>
              <a:off x="-14317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2" name="Connecteur droit 52"/>
            <p:cNvCxnSpPr/>
            <p:nvPr/>
          </p:nvCxnSpPr>
          <p:spPr>
            <a:xfrm>
              <a:off x="-10116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3" name="Connecteur droit 53"/>
            <p:cNvCxnSpPr/>
            <p:nvPr/>
          </p:nvCxnSpPr>
          <p:spPr>
            <a:xfrm>
              <a:off x="-5914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4" name="Connecteur droit 54"/>
            <p:cNvCxnSpPr/>
            <p:nvPr/>
          </p:nvCxnSpPr>
          <p:spPr>
            <a:xfrm>
              <a:off x="-1713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5" name="Connecteur droit 55"/>
            <p:cNvCxnSpPr/>
            <p:nvPr/>
          </p:nvCxnSpPr>
          <p:spPr>
            <a:xfrm>
              <a:off x="2484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6" name="Connecteur droit 56"/>
            <p:cNvCxnSpPr/>
            <p:nvPr/>
          </p:nvCxnSpPr>
          <p:spPr>
            <a:xfrm>
              <a:off x="6685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7" name="Connecteur droit 57"/>
            <p:cNvCxnSpPr/>
            <p:nvPr/>
          </p:nvCxnSpPr>
          <p:spPr>
            <a:xfrm>
              <a:off x="10886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8" name="Connecteur droit 58"/>
            <p:cNvCxnSpPr/>
            <p:nvPr/>
          </p:nvCxnSpPr>
          <p:spPr>
            <a:xfrm>
              <a:off x="15087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9" name="Connecteur droit 59"/>
            <p:cNvCxnSpPr/>
            <p:nvPr/>
          </p:nvCxnSpPr>
          <p:spPr>
            <a:xfrm>
              <a:off x="19288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0" name="Connecteur droit 60"/>
            <p:cNvCxnSpPr/>
            <p:nvPr/>
          </p:nvCxnSpPr>
          <p:spPr>
            <a:xfrm>
              <a:off x="2349000" y="377748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01" name="Connecteur droit 61"/>
            <p:cNvCxnSpPr/>
            <p:nvPr/>
          </p:nvCxnSpPr>
          <p:spPr>
            <a:xfrm>
              <a:off x="27691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2" name="Connecteur droit 62"/>
            <p:cNvCxnSpPr/>
            <p:nvPr/>
          </p:nvCxnSpPr>
          <p:spPr>
            <a:xfrm>
              <a:off x="31888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3" name="Connecteur droit 63"/>
            <p:cNvCxnSpPr/>
            <p:nvPr/>
          </p:nvCxnSpPr>
          <p:spPr>
            <a:xfrm>
              <a:off x="36090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4" name="Connecteur droit 64"/>
            <p:cNvCxnSpPr/>
            <p:nvPr/>
          </p:nvCxnSpPr>
          <p:spPr>
            <a:xfrm>
              <a:off x="40291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5" name="Connecteur droit 65"/>
            <p:cNvCxnSpPr/>
            <p:nvPr/>
          </p:nvCxnSpPr>
          <p:spPr>
            <a:xfrm>
              <a:off x="44492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6" name="Connecteur droit 66"/>
            <p:cNvCxnSpPr/>
            <p:nvPr/>
          </p:nvCxnSpPr>
          <p:spPr>
            <a:xfrm>
              <a:off x="48693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7" name="Connecteur droit 67"/>
            <p:cNvCxnSpPr/>
            <p:nvPr/>
          </p:nvCxnSpPr>
          <p:spPr>
            <a:xfrm>
              <a:off x="52894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8" name="Connecteur droit 68"/>
            <p:cNvCxnSpPr/>
            <p:nvPr/>
          </p:nvCxnSpPr>
          <p:spPr>
            <a:xfrm>
              <a:off x="57096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9" name="Connecteur droit 69"/>
            <p:cNvCxnSpPr/>
            <p:nvPr/>
          </p:nvCxnSpPr>
          <p:spPr>
            <a:xfrm>
              <a:off x="61297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0" name="Connecteur droit 70"/>
            <p:cNvCxnSpPr/>
            <p:nvPr/>
          </p:nvCxnSpPr>
          <p:spPr>
            <a:xfrm>
              <a:off x="6540840" y="378432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11" name="Connecteur droit 71"/>
            <p:cNvCxnSpPr/>
            <p:nvPr/>
          </p:nvCxnSpPr>
          <p:spPr>
            <a:xfrm>
              <a:off x="69699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2" name="Connecteur droit 72"/>
            <p:cNvCxnSpPr/>
            <p:nvPr/>
          </p:nvCxnSpPr>
          <p:spPr>
            <a:xfrm>
              <a:off x="73900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3" name="Connecteur droit 73"/>
            <p:cNvCxnSpPr/>
            <p:nvPr/>
          </p:nvCxnSpPr>
          <p:spPr>
            <a:xfrm>
              <a:off x="78102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4" name="Connecteur droit 74"/>
            <p:cNvCxnSpPr/>
            <p:nvPr/>
          </p:nvCxnSpPr>
          <p:spPr>
            <a:xfrm>
              <a:off x="82303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5" name="Connecteur droit 75"/>
            <p:cNvCxnSpPr/>
            <p:nvPr/>
          </p:nvCxnSpPr>
          <p:spPr>
            <a:xfrm>
              <a:off x="865044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6" name="Connecteur droit 76"/>
            <p:cNvCxnSpPr/>
            <p:nvPr/>
          </p:nvCxnSpPr>
          <p:spPr>
            <a:xfrm>
              <a:off x="907056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7" name="Connecteur droit 77"/>
            <p:cNvCxnSpPr/>
            <p:nvPr/>
          </p:nvCxnSpPr>
          <p:spPr>
            <a:xfrm>
              <a:off x="949068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8" name="Connecteur droit 78"/>
            <p:cNvCxnSpPr/>
            <p:nvPr/>
          </p:nvCxnSpPr>
          <p:spPr>
            <a:xfrm>
              <a:off x="991080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9" name="Connecteur droit 79"/>
            <p:cNvCxnSpPr/>
            <p:nvPr/>
          </p:nvCxnSpPr>
          <p:spPr>
            <a:xfrm>
              <a:off x="10330920" y="391392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0" name="Connecteur droit 80"/>
            <p:cNvCxnSpPr/>
            <p:nvPr/>
          </p:nvCxnSpPr>
          <p:spPr>
            <a:xfrm>
              <a:off x="10751040" y="378432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121" name="ZoneTexte 81"/>
          <p:cNvSpPr/>
          <p:nvPr/>
        </p:nvSpPr>
        <p:spPr>
          <a:xfrm>
            <a:off x="1847520" y="3251880"/>
            <a:ext cx="1001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82"/>
          <p:cNvSpPr/>
          <p:nvPr/>
        </p:nvSpPr>
        <p:spPr>
          <a:xfrm>
            <a:off x="6041520" y="3225240"/>
            <a:ext cx="928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Flèche : courbe vers le bas 83"/>
          <p:cNvSpPr/>
          <p:nvPr/>
        </p:nvSpPr>
        <p:spPr>
          <a:xfrm>
            <a:off x="240408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4" name="Flèche : courbe vers le bas 84"/>
          <p:cNvSpPr/>
          <p:nvPr/>
        </p:nvSpPr>
        <p:spPr>
          <a:xfrm>
            <a:off x="279612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5" name="Flèche : courbe vers le bas 85"/>
          <p:cNvSpPr/>
          <p:nvPr/>
        </p:nvSpPr>
        <p:spPr>
          <a:xfrm>
            <a:off x="323424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6" name="Flèche : courbe vers le bas 86"/>
          <p:cNvSpPr/>
          <p:nvPr/>
        </p:nvSpPr>
        <p:spPr>
          <a:xfrm>
            <a:off x="367920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7" name="Flèche : courbe vers le bas 87"/>
          <p:cNvSpPr/>
          <p:nvPr/>
        </p:nvSpPr>
        <p:spPr>
          <a:xfrm>
            <a:off x="409284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8" name="Flèche : courbe vers le bas 88"/>
          <p:cNvSpPr/>
          <p:nvPr/>
        </p:nvSpPr>
        <p:spPr>
          <a:xfrm>
            <a:off x="451044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9" name="Flèche : courbe vers le bas 89"/>
          <p:cNvSpPr/>
          <p:nvPr/>
        </p:nvSpPr>
        <p:spPr>
          <a:xfrm>
            <a:off x="489672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0" name="Flèche : courbe vers le bas 90"/>
          <p:cNvSpPr/>
          <p:nvPr/>
        </p:nvSpPr>
        <p:spPr>
          <a:xfrm>
            <a:off x="530784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1" name="Flèche : courbe vers le bas 91"/>
          <p:cNvSpPr/>
          <p:nvPr/>
        </p:nvSpPr>
        <p:spPr>
          <a:xfrm>
            <a:off x="5714640" y="368712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2" name="Flèche : courbe vers le bas 92"/>
          <p:cNvSpPr/>
          <p:nvPr/>
        </p:nvSpPr>
        <p:spPr>
          <a:xfrm>
            <a:off x="6139440" y="3681000"/>
            <a:ext cx="392400" cy="15156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51920" bIns="15192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5" name="Groupe 50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136" name="Connecteur droit 51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7" name="Connecteur droit 52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8" name="Connecteur droit 53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9" name="Connecteur droit 54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0" name="Connecteur droit 55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1" name="Connecteur droit 56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2" name="Connecteur droit 57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3" name="Connecteur droit 58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4" name="Connecteur droit 60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5" name="Connecteur droit 61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6" name="Connecteur droit 62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7" name="Connecteur droit 63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48" name="Connecteur droit 67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9" name="Connecteur droit 68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0" name="Connecteur droit 69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1" name="Connecteur droit 70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2" name="Connecteur droit 72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3" name="Connecteur droit 73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4" name="Connecteur droit 74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5" name="Connecteur droit 75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6" name="Connecteur droit 76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7" name="Connecteur droit 77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58" name="Connecteur droit 78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9" name="Connecteur droit 79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0" name="Connecteur droit 80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1" name="Connecteur droit 81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2" name="Connecteur droit 82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3" name="Connecteur droit 83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4" name="Connecteur droit 84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5" name="Connecteur droit 85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6" name="Connecteur droit 86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7" name="Connecteur droit 87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168" name="Larme 3"/>
          <p:cNvSpPr/>
          <p:nvPr/>
        </p:nvSpPr>
        <p:spPr>
          <a:xfrm rot="8191200">
            <a:off x="5090040" y="32742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9" name="ZoneTexte 4"/>
          <p:cNvSpPr/>
          <p:nvPr/>
        </p:nvSpPr>
        <p:spPr>
          <a:xfrm>
            <a:off x="5125320" y="3304440"/>
            <a:ext cx="445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5"/>
          <p:cNvSpPr/>
          <p:nvPr/>
        </p:nvSpPr>
        <p:spPr>
          <a:xfrm>
            <a:off x="1847520" y="3251880"/>
            <a:ext cx="1001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6"/>
          <p:cNvSpPr/>
          <p:nvPr/>
        </p:nvSpPr>
        <p:spPr>
          <a:xfrm>
            <a:off x="6041520" y="3225240"/>
            <a:ext cx="928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4" name="Groupe 6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175" name="Connecteur droit 7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6" name="Connecteur droit 8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7" name="Connecteur droit 9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8" name="Connecteur droit 10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9" name="Connecteur droit 11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0" name="Connecteur droit 12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1" name="Connecteur droit 13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2" name="Connecteur droit 14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3" name="Connecteur droit 15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4" name="Connecteur droit 16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5" name="Connecteur droit 17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6" name="Connecteur droit 18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87" name="Connecteur droit 19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8" name="Connecteur droit 20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9" name="Connecteur droit 21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0" name="Connecteur droit 22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1" name="Connecteur droit 23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2" name="Connecteur droit 24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3" name="Connecteur droit 25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4" name="Connecteur droit 26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5" name="Connecteur droit 27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6" name="Connecteur droit 28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197" name="Connecteur droit 29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8" name="Connecteur droit 30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9" name="Connecteur droit 31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0" name="Connecteur droit 32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1" name="Connecteur droit 33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2" name="Connecteur droit 34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3" name="Connecteur droit 35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4" name="Connecteur droit 36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5" name="Connecteur droit 37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6" name="Connecteur droit 38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207" name="Larme 39"/>
          <p:cNvSpPr/>
          <p:nvPr/>
        </p:nvSpPr>
        <p:spPr>
          <a:xfrm rot="8191200">
            <a:off x="5090040" y="32742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8" name="ZoneTexte 40"/>
          <p:cNvSpPr/>
          <p:nvPr/>
        </p:nvSpPr>
        <p:spPr>
          <a:xfrm>
            <a:off x="4851000" y="3251880"/>
            <a:ext cx="1111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2 400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41"/>
          <p:cNvSpPr/>
          <p:nvPr/>
        </p:nvSpPr>
        <p:spPr>
          <a:xfrm>
            <a:off x="1847520" y="3251880"/>
            <a:ext cx="1001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42"/>
          <p:cNvSpPr/>
          <p:nvPr/>
        </p:nvSpPr>
        <p:spPr>
          <a:xfrm>
            <a:off x="6041520" y="3225240"/>
            <a:ext cx="928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3" name="Groupe 50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214" name="Connecteur droit 51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5" name="Connecteur droit 52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6" name="Connecteur droit 53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7" name="Connecteur droit 54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8" name="Connecteur droit 55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9" name="Connecteur droit 56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0" name="Connecteur droit 57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1" name="Connecteur droit 58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2" name="Connecteur droit 60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3" name="Connecteur droit 61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4" name="Connecteur droit 62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5" name="Connecteur droit 63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226" name="Connecteur droit 67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7" name="Connecteur droit 68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8" name="Connecteur droit 69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29" name="Connecteur droit 70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0" name="Connecteur droit 72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1" name="Connecteur droit 73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2" name="Connecteur droit 74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3" name="Connecteur droit 75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4" name="Connecteur droit 76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5" name="Connecteur droit 77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236" name="Connecteur droit 78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7" name="Connecteur droit 79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8" name="Connecteur droit 80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9" name="Connecteur droit 81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0" name="Connecteur droit 82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1" name="Connecteur droit 83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2" name="Connecteur droit 84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3" name="Connecteur droit 85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4" name="Connecteur droit 86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5" name="Connecteur droit 87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246" name="Larme 3"/>
          <p:cNvSpPr/>
          <p:nvPr/>
        </p:nvSpPr>
        <p:spPr>
          <a:xfrm rot="8191200">
            <a:off x="4264200" y="32616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47" name="ZoneTexte 5"/>
          <p:cNvSpPr/>
          <p:nvPr/>
        </p:nvSpPr>
        <p:spPr>
          <a:xfrm>
            <a:off x="1847520" y="3251880"/>
            <a:ext cx="13316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12 000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ZoneTexte 6"/>
          <p:cNvSpPr/>
          <p:nvPr/>
        </p:nvSpPr>
        <p:spPr>
          <a:xfrm>
            <a:off x="5961240" y="3238560"/>
            <a:ext cx="1334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13 000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ZoneTexte 7"/>
          <p:cNvSpPr/>
          <p:nvPr/>
        </p:nvSpPr>
        <p:spPr>
          <a:xfrm>
            <a:off x="4298760" y="3306240"/>
            <a:ext cx="445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2" name="Groupe 6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253" name="Connecteur droit 7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4" name="Connecteur droit 8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5" name="Connecteur droit 9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6" name="Connecteur droit 10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7" name="Connecteur droit 11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8" name="Connecteur droit 12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9" name="Connecteur droit 13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0" name="Connecteur droit 14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1" name="Connecteur droit 15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2" name="Connecteur droit 16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3" name="Connecteur droit 17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4" name="Connecteur droit 18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265" name="Connecteur droit 19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6" name="Connecteur droit 20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7" name="Connecteur droit 21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8" name="Connecteur droit 22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9" name="Connecteur droit 23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0" name="Connecteur droit 24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1" name="Connecteur droit 25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2" name="Connecteur droit 26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3" name="Connecteur droit 27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4" name="Connecteur droit 28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275" name="Connecteur droit 29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6" name="Connecteur droit 30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7" name="Connecteur droit 31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8" name="Connecteur droit 32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79" name="Connecteur droit 33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0" name="Connecteur droit 34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1" name="Connecteur droit 35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2" name="Connecteur droit 36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3" name="Connecteur droit 37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4" name="Connecteur droit 38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285" name="ZoneTexte 41"/>
          <p:cNvSpPr/>
          <p:nvPr/>
        </p:nvSpPr>
        <p:spPr>
          <a:xfrm>
            <a:off x="1847520" y="3251880"/>
            <a:ext cx="128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12 000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42"/>
          <p:cNvSpPr/>
          <p:nvPr/>
        </p:nvSpPr>
        <p:spPr>
          <a:xfrm>
            <a:off x="6041520" y="3225240"/>
            <a:ext cx="1180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13 000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Larme 4"/>
          <p:cNvSpPr/>
          <p:nvPr/>
        </p:nvSpPr>
        <p:spPr>
          <a:xfrm rot="8191200">
            <a:off x="4264200" y="32616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88" name="ZoneTexte 3"/>
          <p:cNvSpPr/>
          <p:nvPr/>
        </p:nvSpPr>
        <p:spPr>
          <a:xfrm>
            <a:off x="4036320" y="3207240"/>
            <a:ext cx="1180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12 500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1" name="Groupe 50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292" name="Connecteur droit 51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3" name="Connecteur droit 52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4" name="Connecteur droit 53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5" name="Connecteur droit 54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6" name="Connecteur droit 55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7" name="Connecteur droit 56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8" name="Connecteur droit 57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9" name="Connecteur droit 58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0" name="Connecteur droit 60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1" name="Connecteur droit 61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2" name="Connecteur droit 62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3" name="Connecteur droit 63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04" name="Connecteur droit 67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5" name="Connecteur droit 68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6" name="Connecteur droit 69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7" name="Connecteur droit 70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8" name="Connecteur droit 72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9" name="Connecteur droit 73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0" name="Connecteur droit 74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1" name="Connecteur droit 75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2" name="Connecteur droit 76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3" name="Connecteur droit 77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14" name="Connecteur droit 78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5" name="Connecteur droit 79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6" name="Connecteur droit 80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7" name="Connecteur droit 81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8" name="Connecteur droit 82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9" name="Connecteur droit 83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20" name="Connecteur droit 84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21" name="Connecteur droit 85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22" name="Connecteur droit 86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23" name="Connecteur droit 87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324" name="Larme 3"/>
          <p:cNvSpPr/>
          <p:nvPr/>
        </p:nvSpPr>
        <p:spPr>
          <a:xfrm rot="8191200">
            <a:off x="3420360" y="32940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25" name="ZoneTexte 4"/>
          <p:cNvSpPr/>
          <p:nvPr/>
        </p:nvSpPr>
        <p:spPr>
          <a:xfrm>
            <a:off x="3454920" y="3338280"/>
            <a:ext cx="445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ZoneTexte 5"/>
          <p:cNvSpPr/>
          <p:nvPr/>
        </p:nvSpPr>
        <p:spPr>
          <a:xfrm>
            <a:off x="1762920" y="3241800"/>
            <a:ext cx="1243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10 000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ZoneTexte 6"/>
          <p:cNvSpPr/>
          <p:nvPr/>
        </p:nvSpPr>
        <p:spPr>
          <a:xfrm>
            <a:off x="6041520" y="3225240"/>
            <a:ext cx="1130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20 000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0" name="Groupe 6"/>
          <p:cNvGrpSpPr/>
          <p:nvPr/>
        </p:nvGrpSpPr>
        <p:grpSpPr>
          <a:xfrm>
            <a:off x="-1851840" y="3759480"/>
            <a:ext cx="12603240" cy="597240"/>
            <a:chOff x="-1851840" y="3759480"/>
            <a:chExt cx="12603240" cy="597240"/>
          </a:xfrm>
        </p:grpSpPr>
        <p:cxnSp>
          <p:nvCxnSpPr>
            <p:cNvPr id="331" name="Connecteur droit 7"/>
            <p:cNvCxnSpPr/>
            <p:nvPr/>
          </p:nvCxnSpPr>
          <p:spPr>
            <a:xfrm>
              <a:off x="-1851840" y="4349520"/>
              <a:ext cx="1260360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2" name="Connecteur droit 8"/>
            <p:cNvCxnSpPr/>
            <p:nvPr/>
          </p:nvCxnSpPr>
          <p:spPr>
            <a:xfrm>
              <a:off x="-1847160" y="3759480"/>
              <a:ext cx="72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3" name="Connecteur droit 9"/>
            <p:cNvCxnSpPr/>
            <p:nvPr/>
          </p:nvCxnSpPr>
          <p:spPr>
            <a:xfrm>
              <a:off x="-1431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4" name="Connecteur droit 10"/>
            <p:cNvCxnSpPr/>
            <p:nvPr/>
          </p:nvCxnSpPr>
          <p:spPr>
            <a:xfrm>
              <a:off x="-1011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5" name="Connecteur droit 11"/>
            <p:cNvCxnSpPr/>
            <p:nvPr/>
          </p:nvCxnSpPr>
          <p:spPr>
            <a:xfrm>
              <a:off x="-591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6" name="Connecteur droit 12"/>
            <p:cNvCxnSpPr/>
            <p:nvPr/>
          </p:nvCxnSpPr>
          <p:spPr>
            <a:xfrm>
              <a:off x="-171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7" name="Connecteur droit 13"/>
            <p:cNvCxnSpPr/>
            <p:nvPr/>
          </p:nvCxnSpPr>
          <p:spPr>
            <a:xfrm>
              <a:off x="2484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8" name="Connecteur droit 14"/>
            <p:cNvCxnSpPr/>
            <p:nvPr/>
          </p:nvCxnSpPr>
          <p:spPr>
            <a:xfrm>
              <a:off x="6685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9" name="Connecteur droit 15"/>
            <p:cNvCxnSpPr/>
            <p:nvPr/>
          </p:nvCxnSpPr>
          <p:spPr>
            <a:xfrm>
              <a:off x="10886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0" name="Connecteur droit 16"/>
            <p:cNvCxnSpPr/>
            <p:nvPr/>
          </p:nvCxnSpPr>
          <p:spPr>
            <a:xfrm>
              <a:off x="15087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1" name="Connecteur droit 17"/>
            <p:cNvCxnSpPr/>
            <p:nvPr/>
          </p:nvCxnSpPr>
          <p:spPr>
            <a:xfrm>
              <a:off x="192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2" name="Connecteur droit 18"/>
            <p:cNvCxnSpPr/>
            <p:nvPr/>
          </p:nvCxnSpPr>
          <p:spPr>
            <a:xfrm>
              <a:off x="2349000" y="3759480"/>
              <a:ext cx="72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43" name="Connecteur droit 19"/>
            <p:cNvCxnSpPr/>
            <p:nvPr/>
          </p:nvCxnSpPr>
          <p:spPr>
            <a:xfrm>
              <a:off x="276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4" name="Connecteur droit 20"/>
            <p:cNvCxnSpPr/>
            <p:nvPr/>
          </p:nvCxnSpPr>
          <p:spPr>
            <a:xfrm>
              <a:off x="31888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5" name="Connecteur droit 21"/>
            <p:cNvCxnSpPr/>
            <p:nvPr/>
          </p:nvCxnSpPr>
          <p:spPr>
            <a:xfrm>
              <a:off x="36090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6" name="Connecteur droit 22"/>
            <p:cNvCxnSpPr/>
            <p:nvPr/>
          </p:nvCxnSpPr>
          <p:spPr>
            <a:xfrm>
              <a:off x="40291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7" name="Connecteur droit 23"/>
            <p:cNvCxnSpPr/>
            <p:nvPr/>
          </p:nvCxnSpPr>
          <p:spPr>
            <a:xfrm>
              <a:off x="44492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8" name="Connecteur droit 24"/>
            <p:cNvCxnSpPr/>
            <p:nvPr/>
          </p:nvCxnSpPr>
          <p:spPr>
            <a:xfrm>
              <a:off x="48693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9" name="Connecteur droit 25"/>
            <p:cNvCxnSpPr/>
            <p:nvPr/>
          </p:nvCxnSpPr>
          <p:spPr>
            <a:xfrm>
              <a:off x="52894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0" name="Connecteur droit 26"/>
            <p:cNvCxnSpPr/>
            <p:nvPr/>
          </p:nvCxnSpPr>
          <p:spPr>
            <a:xfrm>
              <a:off x="57096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1" name="Connecteur droit 27"/>
            <p:cNvCxnSpPr/>
            <p:nvPr/>
          </p:nvCxnSpPr>
          <p:spPr>
            <a:xfrm>
              <a:off x="61297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2" name="Connecteur droit 28"/>
            <p:cNvCxnSpPr/>
            <p:nvPr/>
          </p:nvCxnSpPr>
          <p:spPr>
            <a:xfrm>
              <a:off x="6540840" y="3765960"/>
              <a:ext cx="720" cy="591120"/>
            </a:xfrm>
            <a:prstGeom prst="straightConnector1">
              <a:avLst/>
            </a:prstGeom>
            <a:ln w="38100">
              <a:solidFill>
                <a:srgbClr val="000000"/>
              </a:solidFill>
              <a:round/>
            </a:ln>
          </p:spPr>
        </p:cxnSp>
        <p:cxnSp>
          <p:nvCxnSpPr>
            <p:cNvPr id="353" name="Connecteur droit 29"/>
            <p:cNvCxnSpPr/>
            <p:nvPr/>
          </p:nvCxnSpPr>
          <p:spPr>
            <a:xfrm>
              <a:off x="69699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4" name="Connecteur droit 30"/>
            <p:cNvCxnSpPr/>
            <p:nvPr/>
          </p:nvCxnSpPr>
          <p:spPr>
            <a:xfrm>
              <a:off x="73900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5" name="Connecteur droit 31"/>
            <p:cNvCxnSpPr/>
            <p:nvPr/>
          </p:nvCxnSpPr>
          <p:spPr>
            <a:xfrm>
              <a:off x="78102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6" name="Connecteur droit 32"/>
            <p:cNvCxnSpPr/>
            <p:nvPr/>
          </p:nvCxnSpPr>
          <p:spPr>
            <a:xfrm>
              <a:off x="82303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7" name="Connecteur droit 33"/>
            <p:cNvCxnSpPr/>
            <p:nvPr/>
          </p:nvCxnSpPr>
          <p:spPr>
            <a:xfrm>
              <a:off x="865044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8" name="Connecteur droit 34"/>
            <p:cNvCxnSpPr/>
            <p:nvPr/>
          </p:nvCxnSpPr>
          <p:spPr>
            <a:xfrm>
              <a:off x="907056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9" name="Connecteur droit 35"/>
            <p:cNvCxnSpPr/>
            <p:nvPr/>
          </p:nvCxnSpPr>
          <p:spPr>
            <a:xfrm>
              <a:off x="949068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0" name="Connecteur droit 36"/>
            <p:cNvCxnSpPr/>
            <p:nvPr/>
          </p:nvCxnSpPr>
          <p:spPr>
            <a:xfrm>
              <a:off x="991080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1" name="Connecteur droit 37"/>
            <p:cNvCxnSpPr/>
            <p:nvPr/>
          </p:nvCxnSpPr>
          <p:spPr>
            <a:xfrm>
              <a:off x="10330920" y="3895560"/>
              <a:ext cx="720" cy="45468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2" name="Connecteur droit 38"/>
            <p:cNvCxnSpPr/>
            <p:nvPr/>
          </p:nvCxnSpPr>
          <p:spPr>
            <a:xfrm>
              <a:off x="10751040" y="3765960"/>
              <a:ext cx="720" cy="5911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363" name="Larme 3"/>
          <p:cNvSpPr/>
          <p:nvPr/>
        </p:nvSpPr>
        <p:spPr>
          <a:xfrm rot="8191200">
            <a:off x="3420360" y="3294000"/>
            <a:ext cx="398520" cy="39852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64" name="ZoneTexte 40"/>
          <p:cNvSpPr/>
          <p:nvPr/>
        </p:nvSpPr>
        <p:spPr>
          <a:xfrm>
            <a:off x="3102480" y="3236400"/>
            <a:ext cx="1111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13 000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ZoneTexte 4"/>
          <p:cNvSpPr/>
          <p:nvPr/>
        </p:nvSpPr>
        <p:spPr>
          <a:xfrm>
            <a:off x="1762920" y="3241800"/>
            <a:ext cx="1243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10 000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ZoneTexte 5"/>
          <p:cNvSpPr/>
          <p:nvPr/>
        </p:nvSpPr>
        <p:spPr>
          <a:xfrm>
            <a:off x="6041520" y="3225240"/>
            <a:ext cx="1130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20 000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Application>LibreOffice/7.4.3.2$Windows_X86_64 LibreOffice_project/1048a8393ae2eeec98dff31b5c133c5f1d08b890</Application>
  <AppVersion>15.0000</AppVersion>
  <Words>109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2026-02-01T15:53:22Z</dcterms:modified>
  <cp:revision>66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